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AE87-E15A-43C8-9ECE-A1F22F4E1CEB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D856-58BC-41AC-AEE2-6A04027D2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045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AE87-E15A-43C8-9ECE-A1F22F4E1CEB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D856-58BC-41AC-AEE2-6A04027D2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044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AE87-E15A-43C8-9ECE-A1F22F4E1CEB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D856-58BC-41AC-AEE2-6A04027D2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81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AE87-E15A-43C8-9ECE-A1F22F4E1CEB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D856-58BC-41AC-AEE2-6A04027D2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516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AE87-E15A-43C8-9ECE-A1F22F4E1CEB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D856-58BC-41AC-AEE2-6A04027D2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37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AE87-E15A-43C8-9ECE-A1F22F4E1CEB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D856-58BC-41AC-AEE2-6A04027D2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3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AE87-E15A-43C8-9ECE-A1F22F4E1CEB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D856-58BC-41AC-AEE2-6A04027D2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454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AE87-E15A-43C8-9ECE-A1F22F4E1CEB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D856-58BC-41AC-AEE2-6A04027D2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00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AE87-E15A-43C8-9ECE-A1F22F4E1CEB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D856-58BC-41AC-AEE2-6A04027D2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51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AE87-E15A-43C8-9ECE-A1F22F4E1CEB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D856-58BC-41AC-AEE2-6A04027D2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303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DAE87-E15A-43C8-9ECE-A1F22F4E1CEB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AD856-58BC-41AC-AEE2-6A04027D2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9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DAE87-E15A-43C8-9ECE-A1F22F4E1CEB}" type="datetimeFigureOut">
              <a:rPr lang="en-US" smtClean="0"/>
              <a:t>7/23/2016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AD856-58BC-41AC-AEE2-6A04027D2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Anytime Fitness</a:t>
            </a:r>
            <a:br>
              <a:rPr lang="en-US" dirty="0" smtClean="0"/>
            </a:br>
            <a:r>
              <a:rPr lang="en-US" b="1" i="1" dirty="0" smtClean="0"/>
              <a:t>“Get Fit Anytime”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41626"/>
            <a:ext cx="9144000" cy="1104433"/>
          </a:xfrm>
        </p:spPr>
        <p:txBody>
          <a:bodyPr/>
          <a:lstStyle/>
          <a:p>
            <a:r>
              <a:rPr lang="en-US" dirty="0" smtClean="0"/>
              <a:t>A Service of</a:t>
            </a:r>
          </a:p>
          <a:p>
            <a:r>
              <a:rPr lang="en-US" dirty="0" smtClean="0"/>
              <a:t>Professional Business Associates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3369" y="4092819"/>
            <a:ext cx="2277886" cy="1850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601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Benefits of Exercise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Increased Health</a:t>
            </a:r>
          </a:p>
          <a:p>
            <a:r>
              <a:rPr lang="en-US" sz="4000" dirty="0" smtClean="0"/>
              <a:t>More Energy</a:t>
            </a:r>
          </a:p>
          <a:p>
            <a:r>
              <a:rPr lang="en-US" sz="4000" dirty="0" smtClean="0"/>
              <a:t>Lower Insurance Costs</a:t>
            </a:r>
          </a:p>
          <a:p>
            <a:r>
              <a:rPr lang="en-US" sz="4000" dirty="0" smtClean="0"/>
              <a:t>Longer Life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7776" y="1825625"/>
            <a:ext cx="4318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08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Bottom 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Graders:  Students were instructed to choose main points </a:t>
            </a:r>
            <a:r>
              <a:rPr lang="en-US" smtClean="0"/>
              <a:t>for bullets.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Exercise </a:t>
            </a:r>
            <a:r>
              <a:rPr lang="en-US" dirty="0"/>
              <a:t>and physical activity are a great way to feel better, gain health benefits and have fun. As a general goal, aim for at least 30 minutes of physical activity every day.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you want to lose weight or meet specific fitness goals, you may need to exercise more.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Remember </a:t>
            </a:r>
            <a:r>
              <a:rPr lang="en-US" dirty="0"/>
              <a:t>to check with your doctor before starting a new exercise program, especially if you haven't exercised for a long time, have chronic health problems, such as heart disease, diabetes or arthritis, or you have any concerns.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729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Anytime Fitness Information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1673094"/>
              </p:ext>
            </p:extLst>
          </p:nvPr>
        </p:nvGraphicFramePr>
        <p:xfrm>
          <a:off x="838200" y="1825625"/>
          <a:ext cx="10515600" cy="255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am – 10 pm Daily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First Floor – Room 1B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Director: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Andrew Christian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Slogan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“Get</a:t>
                      </a:r>
                      <a:r>
                        <a:rPr lang="en-US" baseline="0" dirty="0" smtClean="0"/>
                        <a:t> Fit Anytime”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Free To</a:t>
                      </a:r>
                      <a:r>
                        <a:rPr lang="en-US" baseline="0" dirty="0" smtClean="0"/>
                        <a:t> All Employees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i="1" dirty="0" smtClean="0"/>
                        <a:t>Thank you.  We look forward to seeing you soon!</a:t>
                      </a:r>
                    </a:p>
                    <a:p>
                      <a:pPr algn="ctr"/>
                      <a:r>
                        <a:rPr lang="en-US" sz="2000" b="1" i="1" dirty="0" smtClean="0"/>
                        <a:t>Exercise is Fun!!!</a:t>
                      </a:r>
                      <a:endParaRPr lang="en-US" sz="2000" b="1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859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179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Anytime Fitness “Get Fit Anytime”</vt:lpstr>
      <vt:lpstr>Benefits of Exercise</vt:lpstr>
      <vt:lpstr>The Bottom Line</vt:lpstr>
      <vt:lpstr>Anytime Fitness Information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Anytime Fitness “Get Fit Anytime”</dc:title>
  <dc:creator>Roger Fulk</dc:creator>
  <cp:lastModifiedBy>Barb Struck</cp:lastModifiedBy>
  <cp:revision>2</cp:revision>
  <dcterms:created xsi:type="dcterms:W3CDTF">2016-07-04T13:38:10Z</dcterms:created>
  <dcterms:modified xsi:type="dcterms:W3CDTF">2016-07-23T15:14:46Z</dcterms:modified>
</cp:coreProperties>
</file>